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" charset="1" panose="020B0606030504020204"/>
      <p:regular r:id="rId10"/>
    </p:embeddedFont>
    <p:embeddedFont>
      <p:font typeface="Open Sans Bold" charset="1" panose="020B0806030504020204"/>
      <p:regular r:id="rId11"/>
    </p:embeddedFont>
    <p:embeddedFont>
      <p:font typeface="Open Sans Italics" charset="1" panose="020B0606030504020204"/>
      <p:regular r:id="rId12"/>
    </p:embeddedFont>
    <p:embeddedFont>
      <p:font typeface="Open Sans Bold Italics" charset="1" panose="020B0806030504020204"/>
      <p:regular r:id="rId13"/>
    </p:embeddedFont>
    <p:embeddedFont>
      <p:font typeface="Open Sans Extra Bold" charset="1" panose="020B0906030804020204"/>
      <p:regular r:id="rId14"/>
    </p:embeddedFont>
    <p:embeddedFont>
      <p:font typeface="Open Sans Extra Bold Italics" charset="1" panose="020B09060308040202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23" Target="slides/slide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2.png" Type="http://schemas.openxmlformats.org/officeDocument/2006/relationships/imag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2.png" Type="http://schemas.openxmlformats.org/officeDocument/2006/relationships/imag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1.png" Type="http://schemas.openxmlformats.org/officeDocument/2006/relationships/image"/><Relationship Id="rId6" Target="../media/image5.png" Type="http://schemas.openxmlformats.org/officeDocument/2006/relationships/image"/><Relationship Id="rId7" Target="../media/image14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1E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75591" y="1829152"/>
            <a:ext cx="3819675" cy="3819675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342176" y="2675026"/>
            <a:ext cx="2826632" cy="2547502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1434977" y="8418163"/>
            <a:ext cx="3591682" cy="716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27"/>
              </a:lnSpc>
            </a:pPr>
            <a:r>
              <a:rPr lang="en-US" sz="4234">
                <a:solidFill>
                  <a:srgbClr val="FFFFFF"/>
                </a:solidFill>
                <a:latin typeface="Open Sans Extra Bold"/>
              </a:rPr>
              <a:t>Participante: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919902" y="8418163"/>
            <a:ext cx="3221630" cy="716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27"/>
              </a:lnSpc>
            </a:pPr>
            <a:r>
              <a:rPr lang="en-US" sz="4234">
                <a:solidFill>
                  <a:srgbClr val="FFFFFF"/>
                </a:solidFill>
                <a:latin typeface="Open Sans Extra Bold"/>
              </a:rPr>
              <a:t>Asignatura: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24297"/>
          <a:stretch>
            <a:fillRect/>
          </a:stretch>
        </p:blipFill>
        <p:spPr>
          <a:xfrm flipH="false" flipV="false" rot="0">
            <a:off x="15111022" y="441367"/>
            <a:ext cx="2923115" cy="587333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26879" t="52500" r="47203" b="26135"/>
          <a:stretch>
            <a:fillRect/>
          </a:stretch>
        </p:blipFill>
        <p:spPr>
          <a:xfrm flipH="false" flipV="false" rot="0">
            <a:off x="12832078" y="691622"/>
            <a:ext cx="571996" cy="425151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-873818" y="9397215"/>
            <a:ext cx="22964740" cy="10303497"/>
            <a:chOff x="0" y="0"/>
            <a:chExt cx="4265735" cy="191389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4265735" cy="1913890"/>
            </a:xfrm>
            <a:custGeom>
              <a:avLst/>
              <a:gdLst/>
              <a:ahLst/>
              <a:cxnLst/>
              <a:rect r="r" b="b" t="t" l="l"/>
              <a:pathLst>
                <a:path h="1913890" w="4265735">
                  <a:moveTo>
                    <a:pt x="0" y="0"/>
                  </a:moveTo>
                  <a:lnTo>
                    <a:pt x="4265735" y="0"/>
                  </a:lnTo>
                  <a:lnTo>
                    <a:pt x="4265735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00F0D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569442" y="9559636"/>
            <a:ext cx="4290082" cy="726355"/>
            <a:chOff x="0" y="0"/>
            <a:chExt cx="5720109" cy="968473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4"/>
            <a:srcRect l="0" t="21752" r="0" b="0"/>
            <a:stretch>
              <a:fillRect/>
            </a:stretch>
          </p:blipFill>
          <p:spPr>
            <a:xfrm flipH="false" flipV="false" rot="0">
              <a:off x="0" y="0"/>
              <a:ext cx="4950845" cy="968473"/>
            </a:xfrm>
            <a:prstGeom prst="rect">
              <a:avLst/>
            </a:prstGeom>
          </p:spPr>
        </p:pic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5"/>
            <a:srcRect l="0" t="0" r="0" b="0"/>
            <a:stretch>
              <a:fillRect/>
            </a:stretch>
          </p:blipFill>
          <p:spPr>
            <a:xfrm flipH="false" flipV="false" rot="0">
              <a:off x="5157778" y="105562"/>
              <a:ext cx="562331" cy="757348"/>
            </a:xfrm>
            <a:prstGeom prst="rect">
              <a:avLst/>
            </a:prstGeom>
          </p:spPr>
        </p:pic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3910792" y="310823"/>
            <a:ext cx="845045" cy="761597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rcRect l="19786" t="80708" r="22285" b="0"/>
          <a:stretch>
            <a:fillRect/>
          </a:stretch>
        </p:blipFill>
        <p:spPr>
          <a:xfrm flipH="false" flipV="false" rot="0">
            <a:off x="0" y="441367"/>
            <a:ext cx="4492769" cy="842566"/>
          </a:xfrm>
          <a:prstGeom prst="rect">
            <a:avLst/>
          </a:prstGeom>
        </p:spPr>
      </p:pic>
      <p:sp>
        <p:nvSpPr>
          <p:cNvPr name="AutoShape 11" id="11"/>
          <p:cNvSpPr/>
          <p:nvPr/>
        </p:nvSpPr>
        <p:spPr>
          <a:xfrm rot="0">
            <a:off x="0" y="9058772"/>
            <a:ext cx="5516419" cy="0"/>
          </a:xfrm>
          <a:prstGeom prst="line">
            <a:avLst/>
          </a:prstGeom>
          <a:ln cap="rnd" w="28575">
            <a:solidFill>
              <a:srgbClr val="FF1E26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rot="0">
            <a:off x="13793620" y="1284433"/>
            <a:ext cx="7378477" cy="0"/>
          </a:xfrm>
          <a:prstGeom prst="line">
            <a:avLst/>
          </a:prstGeom>
          <a:ln cap="rnd" w="28575">
            <a:solidFill>
              <a:srgbClr val="FF1E26"/>
            </a:solidFill>
            <a:prstDash val="sysDash"/>
            <a:headEnd type="none" len="sm" w="sm"/>
            <a:tailEnd type="none" len="sm" w="sm"/>
          </a:ln>
        </p:spPr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3"/>
          <a:srcRect l="26879" t="52500" r="47203" b="26135"/>
          <a:stretch>
            <a:fillRect/>
          </a:stretch>
        </p:blipFill>
        <p:spPr>
          <a:xfrm flipH="false" flipV="false" rot="0">
            <a:off x="13014528" y="994893"/>
            <a:ext cx="779091" cy="57908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0871243" y="3889843"/>
            <a:ext cx="504063" cy="4114800"/>
          </a:xfrm>
          <a:prstGeom prst="rect">
            <a:avLst/>
          </a:prstGeom>
        </p:spPr>
      </p:pic>
      <p:grpSp>
        <p:nvGrpSpPr>
          <p:cNvPr name="Group 15" id="15"/>
          <p:cNvGrpSpPr/>
          <p:nvPr/>
        </p:nvGrpSpPr>
        <p:grpSpPr>
          <a:xfrm rot="0">
            <a:off x="760335" y="3292076"/>
            <a:ext cx="10219519" cy="5657850"/>
            <a:chOff x="0" y="0"/>
            <a:chExt cx="3456973" cy="1913890"/>
          </a:xfrm>
        </p:grpSpPr>
        <p:sp>
          <p:nvSpPr>
            <p:cNvPr name="Freeform 16" id="16"/>
            <p:cNvSpPr/>
            <p:nvPr/>
          </p:nvSpPr>
          <p:spPr>
            <a:xfrm>
              <a:off x="0" y="0"/>
              <a:ext cx="3456973" cy="1913890"/>
            </a:xfrm>
            <a:custGeom>
              <a:avLst/>
              <a:gdLst/>
              <a:ahLst/>
              <a:cxnLst/>
              <a:rect r="r" b="b" t="t" l="l"/>
              <a:pathLst>
                <a:path h="1913890" w="3456973">
                  <a:moveTo>
                    <a:pt x="0" y="0"/>
                  </a:moveTo>
                  <a:lnTo>
                    <a:pt x="3456973" y="0"/>
                  </a:lnTo>
                  <a:lnTo>
                    <a:pt x="345697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47284" y="3892317"/>
            <a:ext cx="798201" cy="741329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1225755" y="1836876"/>
            <a:ext cx="11301378" cy="1119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65"/>
              </a:lnSpc>
            </a:pPr>
            <a:r>
              <a:rPr lang="en-US" sz="6546">
                <a:solidFill>
                  <a:srgbClr val="000000"/>
                </a:solidFill>
                <a:latin typeface="Open Sans Extra Bold"/>
              </a:rPr>
              <a:t>La presentación incluirá: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434310" y="3804118"/>
            <a:ext cx="4116917" cy="829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36"/>
              </a:lnSpc>
            </a:pPr>
            <a:r>
              <a:rPr lang="en-US" sz="4883">
                <a:solidFill>
                  <a:srgbClr val="000000"/>
                </a:solidFill>
                <a:latin typeface="Open Sans"/>
              </a:rPr>
              <a:t>Asignatura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851305" y="5064374"/>
            <a:ext cx="7879659" cy="1601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6431"/>
              </a:lnSpc>
              <a:spcBef>
                <a:spcPct val="0"/>
              </a:spcBef>
            </a:pPr>
            <a:r>
              <a:rPr lang="en-US" sz="4593" u="none">
                <a:solidFill>
                  <a:srgbClr val="000000"/>
                </a:solidFill>
                <a:latin typeface="Open Sans"/>
              </a:rPr>
              <a:t>Edades seleccionadas. Fundamentación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851305" y="6877793"/>
            <a:ext cx="7725453" cy="15988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431"/>
              </a:lnSpc>
              <a:spcBef>
                <a:spcPct val="0"/>
              </a:spcBef>
            </a:pPr>
            <a:r>
              <a:rPr lang="en-US" sz="4593" u="none">
                <a:solidFill>
                  <a:srgbClr val="000000"/>
                </a:solidFill>
                <a:latin typeface="Open Sans"/>
              </a:rPr>
              <a:t>Proceso de seleció</a:t>
            </a:r>
          </a:p>
          <a:p>
            <a:pPr algn="l" marL="0" indent="0" lvl="0">
              <a:lnSpc>
                <a:spcPts val="6431"/>
              </a:lnSpc>
              <a:spcBef>
                <a:spcPct val="0"/>
              </a:spcBef>
            </a:pPr>
            <a:r>
              <a:rPr lang="en-US" sz="4593" u="none">
                <a:solidFill>
                  <a:srgbClr val="000000"/>
                </a:solidFill>
                <a:latin typeface="Open Sans"/>
              </a:rPr>
              <a:t>de las piezas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960347" y="5054849"/>
            <a:ext cx="4508500" cy="892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96"/>
              </a:lnSpc>
            </a:pPr>
            <a:r>
              <a:rPr lang="en-US" sz="5283">
                <a:solidFill>
                  <a:srgbClr val="000000"/>
                </a:solidFill>
                <a:latin typeface="Open Sans"/>
              </a:rPr>
              <a:t>Generalidades</a:t>
            </a:r>
          </a:p>
        </p:txBody>
      </p:sp>
      <p:pic>
        <p:nvPicPr>
          <p:cNvPr name="Picture 23" id="23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47284" y="5205913"/>
            <a:ext cx="798201" cy="741329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47284" y="6978763"/>
            <a:ext cx="798201" cy="7413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24297"/>
          <a:stretch>
            <a:fillRect/>
          </a:stretch>
        </p:blipFill>
        <p:spPr>
          <a:xfrm flipH="false" flipV="false" rot="0">
            <a:off x="15111022" y="441367"/>
            <a:ext cx="2923115" cy="587333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26879" t="52500" r="47203" b="26135"/>
          <a:stretch>
            <a:fillRect/>
          </a:stretch>
        </p:blipFill>
        <p:spPr>
          <a:xfrm flipH="false" flipV="false" rot="0">
            <a:off x="12832078" y="691622"/>
            <a:ext cx="571996" cy="425151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-873818" y="9397215"/>
            <a:ext cx="22964740" cy="10303497"/>
            <a:chOff x="0" y="0"/>
            <a:chExt cx="4265735" cy="191389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4265735" cy="1913890"/>
            </a:xfrm>
            <a:custGeom>
              <a:avLst/>
              <a:gdLst/>
              <a:ahLst/>
              <a:cxnLst/>
              <a:rect r="r" b="b" t="t" l="l"/>
              <a:pathLst>
                <a:path h="1913890" w="4265735">
                  <a:moveTo>
                    <a:pt x="0" y="0"/>
                  </a:moveTo>
                  <a:lnTo>
                    <a:pt x="4265735" y="0"/>
                  </a:lnTo>
                  <a:lnTo>
                    <a:pt x="4265735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00F0D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569442" y="9559636"/>
            <a:ext cx="4290082" cy="726355"/>
            <a:chOff x="0" y="0"/>
            <a:chExt cx="5720109" cy="968473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4"/>
            <a:srcRect l="0" t="21752" r="0" b="0"/>
            <a:stretch>
              <a:fillRect/>
            </a:stretch>
          </p:blipFill>
          <p:spPr>
            <a:xfrm flipH="false" flipV="false" rot="0">
              <a:off x="0" y="0"/>
              <a:ext cx="4950845" cy="968473"/>
            </a:xfrm>
            <a:prstGeom prst="rect">
              <a:avLst/>
            </a:prstGeom>
          </p:spPr>
        </p:pic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5"/>
            <a:srcRect l="0" t="0" r="0" b="0"/>
            <a:stretch>
              <a:fillRect/>
            </a:stretch>
          </p:blipFill>
          <p:spPr>
            <a:xfrm flipH="false" flipV="false" rot="0">
              <a:off x="5157778" y="105562"/>
              <a:ext cx="562331" cy="757348"/>
            </a:xfrm>
            <a:prstGeom prst="rect">
              <a:avLst/>
            </a:prstGeom>
          </p:spPr>
        </p:pic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3910792" y="310823"/>
            <a:ext cx="845045" cy="761597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rcRect l="19786" t="80708" r="22285" b="0"/>
          <a:stretch>
            <a:fillRect/>
          </a:stretch>
        </p:blipFill>
        <p:spPr>
          <a:xfrm flipH="false" flipV="false" rot="0">
            <a:off x="0" y="441367"/>
            <a:ext cx="4492769" cy="842566"/>
          </a:xfrm>
          <a:prstGeom prst="rect">
            <a:avLst/>
          </a:prstGeom>
        </p:spPr>
      </p:pic>
      <p:sp>
        <p:nvSpPr>
          <p:cNvPr name="AutoShape 11" id="11"/>
          <p:cNvSpPr/>
          <p:nvPr/>
        </p:nvSpPr>
        <p:spPr>
          <a:xfrm rot="0">
            <a:off x="0" y="9058772"/>
            <a:ext cx="5516419" cy="0"/>
          </a:xfrm>
          <a:prstGeom prst="line">
            <a:avLst/>
          </a:prstGeom>
          <a:ln cap="rnd" w="28575">
            <a:solidFill>
              <a:srgbClr val="FF1E26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rot="0">
            <a:off x="13793620" y="1284433"/>
            <a:ext cx="7378477" cy="0"/>
          </a:xfrm>
          <a:prstGeom prst="line">
            <a:avLst/>
          </a:prstGeom>
          <a:ln cap="rnd" w="28575">
            <a:solidFill>
              <a:srgbClr val="FF1E26"/>
            </a:solidFill>
            <a:prstDash val="sysDash"/>
            <a:headEnd type="none" len="sm" w="sm"/>
            <a:tailEnd type="none" len="sm" w="sm"/>
          </a:ln>
        </p:spPr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3"/>
          <a:srcRect l="26879" t="52500" r="47203" b="26135"/>
          <a:stretch>
            <a:fillRect/>
          </a:stretch>
        </p:blipFill>
        <p:spPr>
          <a:xfrm flipH="false" flipV="false" rot="0">
            <a:off x="13014528" y="994893"/>
            <a:ext cx="779091" cy="57908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0871243" y="3889843"/>
            <a:ext cx="504063" cy="4114800"/>
          </a:xfrm>
          <a:prstGeom prst="rect">
            <a:avLst/>
          </a:prstGeom>
        </p:spPr>
      </p:pic>
      <p:grpSp>
        <p:nvGrpSpPr>
          <p:cNvPr name="Group 15" id="15"/>
          <p:cNvGrpSpPr/>
          <p:nvPr/>
        </p:nvGrpSpPr>
        <p:grpSpPr>
          <a:xfrm rot="0">
            <a:off x="760335" y="3292076"/>
            <a:ext cx="10219519" cy="5657850"/>
            <a:chOff x="0" y="0"/>
            <a:chExt cx="3456973" cy="1913890"/>
          </a:xfrm>
        </p:grpSpPr>
        <p:sp>
          <p:nvSpPr>
            <p:cNvPr name="Freeform 16" id="16"/>
            <p:cNvSpPr/>
            <p:nvPr/>
          </p:nvSpPr>
          <p:spPr>
            <a:xfrm>
              <a:off x="0" y="0"/>
              <a:ext cx="3456973" cy="1913890"/>
            </a:xfrm>
            <a:custGeom>
              <a:avLst/>
              <a:gdLst/>
              <a:ahLst/>
              <a:cxnLst/>
              <a:rect r="r" b="b" t="t" l="l"/>
              <a:pathLst>
                <a:path h="1913890" w="3456973">
                  <a:moveTo>
                    <a:pt x="0" y="0"/>
                  </a:moveTo>
                  <a:lnTo>
                    <a:pt x="3456973" y="0"/>
                  </a:lnTo>
                  <a:lnTo>
                    <a:pt x="345697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1225755" y="1836876"/>
            <a:ext cx="11301378" cy="1119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65"/>
              </a:lnSpc>
            </a:pPr>
            <a:r>
              <a:rPr lang="en-US" sz="6546">
                <a:solidFill>
                  <a:srgbClr val="000000"/>
                </a:solidFill>
                <a:latin typeface="Open Sans Extra Bold"/>
              </a:rPr>
              <a:t>La presentación incluirá: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722263" y="3697932"/>
            <a:ext cx="7220093" cy="829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36"/>
              </a:lnSpc>
            </a:pPr>
            <a:r>
              <a:rPr lang="en-US" sz="4883">
                <a:solidFill>
                  <a:srgbClr val="000000"/>
                </a:solidFill>
                <a:latin typeface="Open Sans"/>
              </a:rPr>
              <a:t>Nombre de la pieza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294901" y="4850957"/>
            <a:ext cx="8313651" cy="16973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6836"/>
              </a:lnSpc>
              <a:spcBef>
                <a:spcPct val="0"/>
              </a:spcBef>
            </a:pPr>
            <a:r>
              <a:rPr lang="en-US" sz="4883" u="none">
                <a:solidFill>
                  <a:srgbClr val="000000"/>
                </a:solidFill>
                <a:latin typeface="Open Sans"/>
              </a:rPr>
              <a:t> Aportes didácticos a la</a:t>
            </a:r>
          </a:p>
          <a:p>
            <a:pPr marL="0" indent="0" lvl="0">
              <a:lnSpc>
                <a:spcPts val="6836"/>
              </a:lnSpc>
              <a:spcBef>
                <a:spcPct val="0"/>
              </a:spcBef>
            </a:pPr>
            <a:r>
              <a:rPr lang="en-US" sz="4883" u="none">
                <a:solidFill>
                  <a:srgbClr val="000000"/>
                </a:solidFill>
                <a:latin typeface="Open Sans"/>
              </a:rPr>
              <a:t>asignatura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246384" y="6594755"/>
            <a:ext cx="8206446" cy="16973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6836"/>
              </a:lnSpc>
              <a:spcBef>
                <a:spcPct val="0"/>
              </a:spcBef>
            </a:pPr>
            <a:r>
              <a:rPr lang="en-US" sz="4883" u="none">
                <a:solidFill>
                  <a:srgbClr val="000000"/>
                </a:solidFill>
                <a:latin typeface="Open Sans"/>
              </a:rPr>
              <a:t>Datos relevantes sobre el proceso de impresión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858775" y="4123515"/>
            <a:ext cx="5969000" cy="1726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32"/>
              </a:lnSpc>
            </a:pPr>
            <a:r>
              <a:rPr lang="en-US" sz="4951">
                <a:solidFill>
                  <a:srgbClr val="000000"/>
                </a:solidFill>
                <a:latin typeface="Open Sans Bold"/>
              </a:rPr>
              <a:t>Particularidades </a:t>
            </a:r>
          </a:p>
          <a:p>
            <a:pPr>
              <a:lnSpc>
                <a:spcPts val="6932"/>
              </a:lnSpc>
            </a:pPr>
            <a:r>
              <a:rPr lang="en-US" sz="4951">
                <a:solidFill>
                  <a:srgbClr val="000000"/>
                </a:solidFill>
                <a:latin typeface="Open Sans Bold"/>
              </a:rPr>
              <a:t>de las impresiones.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858775" y="5890093"/>
            <a:ext cx="6175362" cy="4798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922"/>
              </a:lnSpc>
              <a:spcBef>
                <a:spcPct val="0"/>
              </a:spcBef>
            </a:pPr>
            <a:r>
              <a:rPr lang="en-US" sz="2801">
                <a:solidFill>
                  <a:srgbClr val="000000"/>
                </a:solidFill>
                <a:latin typeface="Open Sans"/>
              </a:rPr>
              <a:t>No más de 3 items porcada punto</a:t>
            </a:r>
          </a:p>
        </p:txBody>
      </p:sp>
      <p:pic>
        <p:nvPicPr>
          <p:cNvPr name="Picture 23" id="23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25755" y="3786132"/>
            <a:ext cx="798201" cy="741329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25755" y="4936682"/>
            <a:ext cx="798201" cy="741329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25755" y="6744969"/>
            <a:ext cx="798201" cy="7413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24297"/>
          <a:stretch>
            <a:fillRect/>
          </a:stretch>
        </p:blipFill>
        <p:spPr>
          <a:xfrm flipH="false" flipV="false" rot="0">
            <a:off x="15111022" y="441367"/>
            <a:ext cx="2923115" cy="587333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26879" t="52500" r="47203" b="26135"/>
          <a:stretch>
            <a:fillRect/>
          </a:stretch>
        </p:blipFill>
        <p:spPr>
          <a:xfrm flipH="false" flipV="false" rot="0">
            <a:off x="12832078" y="691622"/>
            <a:ext cx="571996" cy="425151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-873818" y="9397215"/>
            <a:ext cx="22964740" cy="10303497"/>
            <a:chOff x="0" y="0"/>
            <a:chExt cx="4265735" cy="191389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4265735" cy="1913890"/>
            </a:xfrm>
            <a:custGeom>
              <a:avLst/>
              <a:gdLst/>
              <a:ahLst/>
              <a:cxnLst/>
              <a:rect r="r" b="b" t="t" l="l"/>
              <a:pathLst>
                <a:path h="1913890" w="4265735">
                  <a:moveTo>
                    <a:pt x="0" y="0"/>
                  </a:moveTo>
                  <a:lnTo>
                    <a:pt x="4265735" y="0"/>
                  </a:lnTo>
                  <a:lnTo>
                    <a:pt x="4265735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00F0D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569442" y="9559636"/>
            <a:ext cx="4290082" cy="726355"/>
            <a:chOff x="0" y="0"/>
            <a:chExt cx="5720109" cy="968473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4"/>
            <a:srcRect l="0" t="21752" r="0" b="0"/>
            <a:stretch>
              <a:fillRect/>
            </a:stretch>
          </p:blipFill>
          <p:spPr>
            <a:xfrm flipH="false" flipV="false" rot="0">
              <a:off x="0" y="0"/>
              <a:ext cx="4950845" cy="968473"/>
            </a:xfrm>
            <a:prstGeom prst="rect">
              <a:avLst/>
            </a:prstGeom>
          </p:spPr>
        </p:pic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5"/>
            <a:srcRect l="0" t="0" r="0" b="0"/>
            <a:stretch>
              <a:fillRect/>
            </a:stretch>
          </p:blipFill>
          <p:spPr>
            <a:xfrm flipH="false" flipV="false" rot="0">
              <a:off x="5157778" y="105562"/>
              <a:ext cx="562331" cy="757348"/>
            </a:xfrm>
            <a:prstGeom prst="rect">
              <a:avLst/>
            </a:prstGeom>
          </p:spPr>
        </p:pic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3910792" y="310823"/>
            <a:ext cx="845045" cy="761597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rcRect l="19786" t="80708" r="22285" b="0"/>
          <a:stretch>
            <a:fillRect/>
          </a:stretch>
        </p:blipFill>
        <p:spPr>
          <a:xfrm flipH="false" flipV="false" rot="0">
            <a:off x="0" y="441367"/>
            <a:ext cx="4492769" cy="842566"/>
          </a:xfrm>
          <a:prstGeom prst="rect">
            <a:avLst/>
          </a:prstGeom>
        </p:spPr>
      </p:pic>
      <p:sp>
        <p:nvSpPr>
          <p:cNvPr name="AutoShape 11" id="11"/>
          <p:cNvSpPr/>
          <p:nvPr/>
        </p:nvSpPr>
        <p:spPr>
          <a:xfrm rot="0">
            <a:off x="0" y="9058772"/>
            <a:ext cx="5516419" cy="0"/>
          </a:xfrm>
          <a:prstGeom prst="line">
            <a:avLst/>
          </a:prstGeom>
          <a:ln cap="rnd" w="28575">
            <a:solidFill>
              <a:srgbClr val="FF1E26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rot="0">
            <a:off x="13793620" y="1284433"/>
            <a:ext cx="7378477" cy="0"/>
          </a:xfrm>
          <a:prstGeom prst="line">
            <a:avLst/>
          </a:prstGeom>
          <a:ln cap="rnd" w="28575">
            <a:solidFill>
              <a:srgbClr val="FF1E26"/>
            </a:solidFill>
            <a:prstDash val="sysDash"/>
            <a:headEnd type="none" len="sm" w="sm"/>
            <a:tailEnd type="none" len="sm" w="sm"/>
          </a:ln>
        </p:spPr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3"/>
          <a:srcRect l="26879" t="52500" r="47203" b="26135"/>
          <a:stretch>
            <a:fillRect/>
          </a:stretch>
        </p:blipFill>
        <p:spPr>
          <a:xfrm flipH="false" flipV="false" rot="0">
            <a:off x="13014528" y="994893"/>
            <a:ext cx="779091" cy="57908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26972" y="2281254"/>
            <a:ext cx="4975931" cy="4975931"/>
          </a:xfrm>
          <a:prstGeom prst="rect">
            <a:avLst/>
          </a:prstGeom>
        </p:spPr>
      </p:pic>
      <p:grpSp>
        <p:nvGrpSpPr>
          <p:cNvPr name="Group 15" id="15"/>
          <p:cNvGrpSpPr/>
          <p:nvPr/>
        </p:nvGrpSpPr>
        <p:grpSpPr>
          <a:xfrm rot="0">
            <a:off x="5620952" y="2410662"/>
            <a:ext cx="7689027" cy="1836952"/>
            <a:chOff x="0" y="0"/>
            <a:chExt cx="1210061" cy="289090"/>
          </a:xfrm>
        </p:grpSpPr>
        <p:sp>
          <p:nvSpPr>
            <p:cNvPr name="Freeform 16" id="16"/>
            <p:cNvSpPr/>
            <p:nvPr/>
          </p:nvSpPr>
          <p:spPr>
            <a:xfrm>
              <a:off x="41910" y="43180"/>
              <a:ext cx="1161801" cy="240830"/>
            </a:xfrm>
            <a:custGeom>
              <a:avLst/>
              <a:gdLst/>
              <a:ahLst/>
              <a:cxnLst/>
              <a:rect r="r" b="b" t="t" l="l"/>
              <a:pathLst>
                <a:path h="240830" w="1161801">
                  <a:moveTo>
                    <a:pt x="0" y="0"/>
                  </a:moveTo>
                  <a:lnTo>
                    <a:pt x="1161801" y="0"/>
                  </a:lnTo>
                  <a:lnTo>
                    <a:pt x="1161801" y="240830"/>
                  </a:lnTo>
                  <a:lnTo>
                    <a:pt x="0" y="240830"/>
                  </a:lnTo>
                  <a:close/>
                </a:path>
              </a:pathLst>
            </a:custGeom>
            <a:solidFill>
              <a:srgbClr val="FF443A"/>
            </a:solidFill>
          </p:spPr>
        </p:sp>
        <p:sp>
          <p:nvSpPr>
            <p:cNvPr name="Freeform 17" id="17"/>
            <p:cNvSpPr/>
            <p:nvPr/>
          </p:nvSpPr>
          <p:spPr>
            <a:xfrm>
              <a:off x="35560" y="35560"/>
              <a:ext cx="1174501" cy="253530"/>
            </a:xfrm>
            <a:custGeom>
              <a:avLst/>
              <a:gdLst/>
              <a:ahLst/>
              <a:cxnLst/>
              <a:rect r="r" b="b" t="t" l="l"/>
              <a:pathLst>
                <a:path h="253530" w="1174501">
                  <a:moveTo>
                    <a:pt x="1174501" y="253530"/>
                  </a:moveTo>
                  <a:lnTo>
                    <a:pt x="0" y="253530"/>
                  </a:lnTo>
                  <a:lnTo>
                    <a:pt x="0" y="0"/>
                  </a:lnTo>
                  <a:lnTo>
                    <a:pt x="1174501" y="0"/>
                  </a:lnTo>
                  <a:lnTo>
                    <a:pt x="1174501" y="253530"/>
                  </a:lnTo>
                  <a:close/>
                  <a:moveTo>
                    <a:pt x="12700" y="240830"/>
                  </a:moveTo>
                  <a:lnTo>
                    <a:pt x="1161801" y="240830"/>
                  </a:lnTo>
                  <a:lnTo>
                    <a:pt x="1161801" y="12700"/>
                  </a:lnTo>
                  <a:lnTo>
                    <a:pt x="12700" y="12700"/>
                  </a:lnTo>
                  <a:lnTo>
                    <a:pt x="12700" y="24083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8" id="18"/>
            <p:cNvSpPr/>
            <p:nvPr/>
          </p:nvSpPr>
          <p:spPr>
            <a:xfrm>
              <a:off x="0" y="0"/>
              <a:ext cx="1161801" cy="240830"/>
            </a:xfrm>
            <a:custGeom>
              <a:avLst/>
              <a:gdLst/>
              <a:ahLst/>
              <a:cxnLst/>
              <a:rect r="r" b="b" t="t" l="l"/>
              <a:pathLst>
                <a:path h="240830" w="1161801">
                  <a:moveTo>
                    <a:pt x="0" y="0"/>
                  </a:moveTo>
                  <a:lnTo>
                    <a:pt x="1161801" y="0"/>
                  </a:lnTo>
                  <a:lnTo>
                    <a:pt x="1161801" y="240830"/>
                  </a:lnTo>
                  <a:lnTo>
                    <a:pt x="0" y="2408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3979787" y="2513584"/>
            <a:ext cx="10364492" cy="1020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5"/>
              </a:lnSpc>
            </a:pPr>
            <a:r>
              <a:rPr lang="en-US" sz="6003">
                <a:solidFill>
                  <a:srgbClr val="FF0005"/>
                </a:solidFill>
                <a:latin typeface="Open Sans Extra Bold"/>
              </a:rPr>
              <a:t>Herramientas!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069747" y="4673969"/>
            <a:ext cx="11964390" cy="1726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32"/>
              </a:lnSpc>
            </a:pPr>
            <a:r>
              <a:rPr lang="en-US" sz="4951">
                <a:solidFill>
                  <a:srgbClr val="000000"/>
                </a:solidFill>
                <a:latin typeface="Open Sans"/>
              </a:rPr>
              <a:t>A continuación te dejamos fondos y herramientas para la presentación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793620" y="7242394"/>
            <a:ext cx="3637996" cy="1259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61"/>
              </a:lnSpc>
            </a:pPr>
            <a:r>
              <a:rPr lang="en-US" sz="7401">
                <a:solidFill>
                  <a:srgbClr val="000000"/>
                </a:solidFill>
                <a:latin typeface="Open Sans Extra Bold"/>
              </a:rPr>
              <a:t>ÉXITOS!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24297"/>
          <a:stretch>
            <a:fillRect/>
          </a:stretch>
        </p:blipFill>
        <p:spPr>
          <a:xfrm flipH="false" flipV="false" rot="0">
            <a:off x="15111022" y="441367"/>
            <a:ext cx="2923115" cy="587333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3910792" y="310823"/>
            <a:ext cx="845045" cy="761597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 rot="0">
            <a:off x="13793620" y="1284433"/>
            <a:ext cx="7378477" cy="0"/>
          </a:xfrm>
          <a:prstGeom prst="line">
            <a:avLst/>
          </a:prstGeom>
          <a:ln cap="rnd" w="28575">
            <a:solidFill>
              <a:srgbClr val="FF1E26"/>
            </a:solidFill>
            <a:prstDash val="sysDash"/>
            <a:headEnd type="none" len="sm" w="sm"/>
            <a:tailEnd type="none" len="sm" w="sm"/>
          </a:ln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26879" t="52500" r="47203" b="26135"/>
          <a:stretch>
            <a:fillRect/>
          </a:stretch>
        </p:blipFill>
        <p:spPr>
          <a:xfrm flipH="false" flipV="false" rot="0">
            <a:off x="15013932" y="7120366"/>
            <a:ext cx="4490735" cy="333785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26879" t="52500" r="47203" b="26135"/>
          <a:stretch>
            <a:fillRect/>
          </a:stretch>
        </p:blipFill>
        <p:spPr>
          <a:xfrm flipH="false" flipV="false" rot="0">
            <a:off x="170996" y="441367"/>
            <a:ext cx="475002" cy="353058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26879" t="52500" r="47203" b="26135"/>
          <a:stretch>
            <a:fillRect/>
          </a:stretch>
        </p:blipFill>
        <p:spPr>
          <a:xfrm flipH="false" flipV="false" rot="0">
            <a:off x="14234225" y="8983595"/>
            <a:ext cx="1753595" cy="130340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rcRect l="26879" t="52500" r="47203" b="26135"/>
          <a:stretch>
            <a:fillRect/>
          </a:stretch>
        </p:blipFill>
        <p:spPr>
          <a:xfrm flipH="false" flipV="false" rot="0">
            <a:off x="170996" y="794424"/>
            <a:ext cx="475002" cy="353058"/>
          </a:xfrm>
          <a:prstGeom prst="rect">
            <a:avLst/>
          </a:prstGeom>
        </p:spPr>
      </p:pic>
      <p:sp>
        <p:nvSpPr>
          <p:cNvPr name="AutoShape 9" id="9"/>
          <p:cNvSpPr/>
          <p:nvPr/>
        </p:nvSpPr>
        <p:spPr>
          <a:xfrm rot="5400000">
            <a:off x="-4218568" y="5045125"/>
            <a:ext cx="10147399" cy="0"/>
          </a:xfrm>
          <a:prstGeom prst="line">
            <a:avLst/>
          </a:prstGeom>
          <a:ln cap="rnd" w="57150">
            <a:solidFill>
              <a:srgbClr val="FF1E26"/>
            </a:solidFill>
            <a:prstDash val="sysDash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000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1151139" y="2723142"/>
            <a:ext cx="11230533" cy="101215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1A1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24297"/>
          <a:stretch>
            <a:fillRect/>
          </a:stretch>
        </p:blipFill>
        <p:spPr>
          <a:xfrm flipH="false" flipV="false" rot="0">
            <a:off x="15111022" y="441367"/>
            <a:ext cx="2923115" cy="587333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13793620" y="1284433"/>
            <a:ext cx="7378477" cy="0"/>
          </a:xfrm>
          <a:prstGeom prst="line">
            <a:avLst/>
          </a:prstGeom>
          <a:ln cap="rnd" w="28575">
            <a:solidFill>
              <a:srgbClr val="FF1E26"/>
            </a:solidFill>
            <a:prstDash val="sysDash"/>
            <a:headEnd type="none" len="sm" w="sm"/>
            <a:tailEnd type="none" len="sm" w="sm"/>
          </a:ln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26879" t="52500" r="47203" b="26135"/>
          <a:stretch>
            <a:fillRect/>
          </a:stretch>
        </p:blipFill>
        <p:spPr>
          <a:xfrm flipH="false" flipV="false" rot="0">
            <a:off x="15013932" y="7120366"/>
            <a:ext cx="4490735" cy="333785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26879" t="52500" r="47203" b="26135"/>
          <a:stretch>
            <a:fillRect/>
          </a:stretch>
        </p:blipFill>
        <p:spPr>
          <a:xfrm flipH="false" flipV="false" rot="0">
            <a:off x="170996" y="441367"/>
            <a:ext cx="475002" cy="353058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26879" t="52500" r="47203" b="26135"/>
          <a:stretch>
            <a:fillRect/>
          </a:stretch>
        </p:blipFill>
        <p:spPr>
          <a:xfrm flipH="false" flipV="false" rot="0">
            <a:off x="14234225" y="8983595"/>
            <a:ext cx="1753595" cy="130340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26879" t="52500" r="47203" b="26135"/>
          <a:stretch>
            <a:fillRect/>
          </a:stretch>
        </p:blipFill>
        <p:spPr>
          <a:xfrm flipH="false" flipV="false" rot="0">
            <a:off x="170996" y="794424"/>
            <a:ext cx="475002" cy="353058"/>
          </a:xfrm>
          <a:prstGeom prst="rect">
            <a:avLst/>
          </a:prstGeom>
        </p:spPr>
      </p:pic>
      <p:sp>
        <p:nvSpPr>
          <p:cNvPr name="AutoShape 8" id="8"/>
          <p:cNvSpPr/>
          <p:nvPr/>
        </p:nvSpPr>
        <p:spPr>
          <a:xfrm rot="5400000">
            <a:off x="-4218568" y="5045125"/>
            <a:ext cx="10147399" cy="0"/>
          </a:xfrm>
          <a:prstGeom prst="line">
            <a:avLst/>
          </a:prstGeom>
          <a:ln cap="rnd" w="57150">
            <a:solidFill>
              <a:srgbClr val="FFFFFF"/>
            </a:solidFill>
            <a:prstDash val="sysDash"/>
            <a:headEnd type="none" len="sm" w="sm"/>
            <a:tailEnd type="none" len="sm" w="sm"/>
          </a:ln>
        </p:spPr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rcRect l="696" t="0" r="696" b="0"/>
          <a:stretch>
            <a:fillRect/>
          </a:stretch>
        </p:blipFill>
        <p:spPr>
          <a:xfrm flipH="false" flipV="false" rot="0">
            <a:off x="14234225" y="394452"/>
            <a:ext cx="693935" cy="6342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24297"/>
          <a:stretch>
            <a:fillRect/>
          </a:stretch>
        </p:blipFill>
        <p:spPr>
          <a:xfrm flipH="false" flipV="false" rot="0">
            <a:off x="15111022" y="441367"/>
            <a:ext cx="2923115" cy="587333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-873818" y="9397215"/>
            <a:ext cx="22964740" cy="10303497"/>
            <a:chOff x="0" y="0"/>
            <a:chExt cx="4265735" cy="191389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4265735" cy="1913890"/>
            </a:xfrm>
            <a:custGeom>
              <a:avLst/>
              <a:gdLst/>
              <a:ahLst/>
              <a:cxnLst/>
              <a:rect r="r" b="b" t="t" l="l"/>
              <a:pathLst>
                <a:path h="1913890" w="4265735">
                  <a:moveTo>
                    <a:pt x="0" y="0"/>
                  </a:moveTo>
                  <a:lnTo>
                    <a:pt x="4265735" y="0"/>
                  </a:lnTo>
                  <a:lnTo>
                    <a:pt x="4265735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00F0D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3569442" y="9559636"/>
            <a:ext cx="4290082" cy="726355"/>
            <a:chOff x="0" y="0"/>
            <a:chExt cx="5720109" cy="968473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3"/>
            <a:srcRect l="0" t="21752" r="0" b="0"/>
            <a:stretch>
              <a:fillRect/>
            </a:stretch>
          </p:blipFill>
          <p:spPr>
            <a:xfrm flipH="false" flipV="false" rot="0">
              <a:off x="0" y="0"/>
              <a:ext cx="4950845" cy="968473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4"/>
            <a:srcRect l="0" t="0" r="0" b="0"/>
            <a:stretch>
              <a:fillRect/>
            </a:stretch>
          </p:blipFill>
          <p:spPr>
            <a:xfrm flipH="false" flipV="false" rot="0">
              <a:off x="5157778" y="105562"/>
              <a:ext cx="562331" cy="757348"/>
            </a:xfrm>
            <a:prstGeom prst="rect">
              <a:avLst/>
            </a:prstGeom>
          </p:spPr>
        </p:pic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3910792" y="310823"/>
            <a:ext cx="845045" cy="761597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rcRect l="19786" t="80708" r="22285" b="0"/>
          <a:stretch>
            <a:fillRect/>
          </a:stretch>
        </p:blipFill>
        <p:spPr>
          <a:xfrm flipH="false" flipV="false" rot="0">
            <a:off x="0" y="441367"/>
            <a:ext cx="4492769" cy="842566"/>
          </a:xfrm>
          <a:prstGeom prst="rect">
            <a:avLst/>
          </a:prstGeom>
        </p:spPr>
      </p:pic>
      <p:sp>
        <p:nvSpPr>
          <p:cNvPr name="AutoShape 10" id="10"/>
          <p:cNvSpPr/>
          <p:nvPr/>
        </p:nvSpPr>
        <p:spPr>
          <a:xfrm rot="0">
            <a:off x="13793620" y="1284433"/>
            <a:ext cx="7378477" cy="0"/>
          </a:xfrm>
          <a:prstGeom prst="line">
            <a:avLst/>
          </a:prstGeom>
          <a:ln cap="rnd" w="28575">
            <a:solidFill>
              <a:srgbClr val="FF1E26"/>
            </a:solidFill>
            <a:prstDash val="sysDash"/>
            <a:headEnd type="none" len="sm" w="sm"/>
            <a:tailEnd type="none" len="sm" w="sm"/>
          </a:ln>
        </p:spPr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5"/>
          <a:srcRect l="26879" t="52500" r="47203" b="26135"/>
          <a:stretch>
            <a:fillRect/>
          </a:stretch>
        </p:blipFill>
        <p:spPr>
          <a:xfrm flipH="false" flipV="false" rot="0">
            <a:off x="993956" y="4466215"/>
            <a:ext cx="475002" cy="353058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rcRect l="26879" t="52500" r="47203" b="26135"/>
          <a:stretch>
            <a:fillRect/>
          </a:stretch>
        </p:blipFill>
        <p:spPr>
          <a:xfrm flipH="false" flipV="false" rot="0">
            <a:off x="993956" y="5465245"/>
            <a:ext cx="475002" cy="353058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5"/>
          <a:srcRect l="26879" t="52500" r="47203" b="26135"/>
          <a:stretch>
            <a:fillRect/>
          </a:stretch>
        </p:blipFill>
        <p:spPr>
          <a:xfrm flipH="false" flipV="false" rot="0">
            <a:off x="993956" y="6385023"/>
            <a:ext cx="475002" cy="353058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5"/>
          <a:srcRect l="26879" t="52500" r="47203" b="26135"/>
          <a:stretch>
            <a:fillRect/>
          </a:stretch>
        </p:blipFill>
        <p:spPr>
          <a:xfrm flipH="false" flipV="false" rot="0">
            <a:off x="993956" y="7120366"/>
            <a:ext cx="475002" cy="353058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rcRect l="12849" t="0" r="0" b="0"/>
          <a:stretch>
            <a:fillRect/>
          </a:stretch>
        </p:blipFill>
        <p:spPr>
          <a:xfrm flipH="false" flipV="false" rot="0">
            <a:off x="10499575" y="-197109"/>
            <a:ext cx="8419000" cy="9660271"/>
          </a:xfrm>
          <a:prstGeom prst="rect">
            <a:avLst/>
          </a:prstGeom>
        </p:spPr>
      </p:pic>
      <p:sp>
        <p:nvSpPr>
          <p:cNvPr name="AutoShape 16" id="16"/>
          <p:cNvSpPr/>
          <p:nvPr/>
        </p:nvSpPr>
        <p:spPr>
          <a:xfrm rot="5400000">
            <a:off x="-1545436" y="5807179"/>
            <a:ext cx="4580994" cy="0"/>
          </a:xfrm>
          <a:prstGeom prst="line">
            <a:avLst/>
          </a:prstGeom>
          <a:ln cap="rnd" w="19050">
            <a:solidFill>
              <a:srgbClr val="FF1E26"/>
            </a:solidFill>
            <a:prstDash val="sysDash"/>
            <a:headEnd type="none" len="sm" w="sm"/>
            <a:tailEnd type="none" len="sm" w="sm"/>
          </a:ln>
        </p:spPr>
      </p:sp>
      <p:grpSp>
        <p:nvGrpSpPr>
          <p:cNvPr name="Group 17" id="17"/>
          <p:cNvGrpSpPr/>
          <p:nvPr/>
        </p:nvGrpSpPr>
        <p:grpSpPr>
          <a:xfrm rot="0">
            <a:off x="277896" y="1640707"/>
            <a:ext cx="7333897" cy="1752109"/>
            <a:chOff x="0" y="0"/>
            <a:chExt cx="1210061" cy="289090"/>
          </a:xfrm>
        </p:grpSpPr>
        <p:sp>
          <p:nvSpPr>
            <p:cNvPr name="Freeform 18" id="18"/>
            <p:cNvSpPr/>
            <p:nvPr/>
          </p:nvSpPr>
          <p:spPr>
            <a:xfrm>
              <a:off x="41910" y="43180"/>
              <a:ext cx="1161801" cy="240830"/>
            </a:xfrm>
            <a:custGeom>
              <a:avLst/>
              <a:gdLst/>
              <a:ahLst/>
              <a:cxnLst/>
              <a:rect r="r" b="b" t="t" l="l"/>
              <a:pathLst>
                <a:path h="240830" w="1161801">
                  <a:moveTo>
                    <a:pt x="0" y="0"/>
                  </a:moveTo>
                  <a:lnTo>
                    <a:pt x="1161801" y="0"/>
                  </a:lnTo>
                  <a:lnTo>
                    <a:pt x="1161801" y="240830"/>
                  </a:lnTo>
                  <a:lnTo>
                    <a:pt x="0" y="240830"/>
                  </a:lnTo>
                  <a:close/>
                </a:path>
              </a:pathLst>
            </a:custGeom>
            <a:solidFill>
              <a:srgbClr val="FF443A"/>
            </a:solidFill>
          </p:spPr>
        </p:sp>
        <p:sp>
          <p:nvSpPr>
            <p:cNvPr name="Freeform 19" id="19"/>
            <p:cNvSpPr/>
            <p:nvPr/>
          </p:nvSpPr>
          <p:spPr>
            <a:xfrm>
              <a:off x="35560" y="35560"/>
              <a:ext cx="1174501" cy="253530"/>
            </a:xfrm>
            <a:custGeom>
              <a:avLst/>
              <a:gdLst/>
              <a:ahLst/>
              <a:cxnLst/>
              <a:rect r="r" b="b" t="t" l="l"/>
              <a:pathLst>
                <a:path h="253530" w="1174501">
                  <a:moveTo>
                    <a:pt x="1174501" y="253530"/>
                  </a:moveTo>
                  <a:lnTo>
                    <a:pt x="0" y="253530"/>
                  </a:lnTo>
                  <a:lnTo>
                    <a:pt x="0" y="0"/>
                  </a:lnTo>
                  <a:lnTo>
                    <a:pt x="1174501" y="0"/>
                  </a:lnTo>
                  <a:lnTo>
                    <a:pt x="1174501" y="253530"/>
                  </a:lnTo>
                  <a:close/>
                  <a:moveTo>
                    <a:pt x="12700" y="240830"/>
                  </a:moveTo>
                  <a:lnTo>
                    <a:pt x="1161801" y="240830"/>
                  </a:lnTo>
                  <a:lnTo>
                    <a:pt x="1161801" y="12700"/>
                  </a:lnTo>
                  <a:lnTo>
                    <a:pt x="12700" y="12700"/>
                  </a:lnTo>
                  <a:lnTo>
                    <a:pt x="12700" y="24083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0" id="20"/>
            <p:cNvSpPr/>
            <p:nvPr/>
          </p:nvSpPr>
          <p:spPr>
            <a:xfrm>
              <a:off x="0" y="0"/>
              <a:ext cx="1161801" cy="240830"/>
            </a:xfrm>
            <a:custGeom>
              <a:avLst/>
              <a:gdLst/>
              <a:ahLst/>
              <a:cxnLst/>
              <a:rect r="r" b="b" t="t" l="l"/>
              <a:pathLst>
                <a:path h="240830" w="1161801">
                  <a:moveTo>
                    <a:pt x="0" y="0"/>
                  </a:moveTo>
                  <a:lnTo>
                    <a:pt x="1161801" y="0"/>
                  </a:lnTo>
                  <a:lnTo>
                    <a:pt x="1161801" y="240830"/>
                  </a:lnTo>
                  <a:lnTo>
                    <a:pt x="0" y="2408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DAEnYodkGYs</dc:identifier>
  <dcterms:modified xsi:type="dcterms:W3CDTF">2011-08-01T06:04:30Z</dcterms:modified>
  <cp:revision>1</cp:revision>
  <dc:title>pRESENTACIÓN FINAL</dc:title>
</cp:coreProperties>
</file>